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77" r:id="rId5"/>
    <p:sldId id="278" r:id="rId6"/>
    <p:sldId id="279" r:id="rId7"/>
    <p:sldId id="280" r:id="rId8"/>
    <p:sldId id="281" r:id="rId9"/>
    <p:sldId id="282" r:id="rId10"/>
    <p:sldId id="28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9" d="100"/>
          <a:sy n="99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EC09C-9CDC-48F0-BB82-ED223F986966}" type="datetimeFigureOut">
              <a:rPr lang="en-US" smtClean="0"/>
              <a:t>7/26/2022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6CEE3-4835-4F73-BA0B-02C09C038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D874152-028B-486A-9CCC-467A5536A7DC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558FF-9F53-4DAD-84A1-1EEE4F190FF1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1A6-D89D-4E0B-ACDC-F92429034F56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82F0-6EA8-4D82-951F-1579D6A93CC4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913C-F349-4CE3-A910-0EA13427FE0D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C5C7-4D27-4EBE-9DB8-92F5F0F40B34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AF82-EDB2-4FBF-83F4-247A1B3455CB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59DB-4C5A-44A3-897C-FF6803F94296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B6E0-E0F8-4800-BD74-7D33DFE5ED7E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C824-D0E7-4046-8B44-4AAD1C4DE2CF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221C-17A4-4F42-9F54-9F7E03AA1BBB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7CBA-5256-42F3-BAB5-33F095514AE3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0C04-2E33-403B-B014-7E203A57326C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A49D-7D7F-4D69-A8AA-65D6B58C15F2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2903-36C1-4F6B-9F27-EA2305255204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BFA8-C775-4121-A7F6-6851C8035873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1760-8EEC-4A4C-BD0D-3CDAAA80A266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83DE74-4CAD-4852-95E7-A055FD779420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etskeleton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xunvyre.github.io/sleepspac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hyperlink" Target="https://github.com/xunvyre/project-sleepSpa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5060702-F8BB-F7B1-F4F4-907CD4072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E3F80-D945-4490-916D-6384E689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Project </a:t>
            </a:r>
            <a:r>
              <a:rPr lang="en-US" sz="6000" dirty="0" err="1"/>
              <a:t>sleepspace</a:t>
            </a:r>
            <a:endParaRPr lang="en-US" sz="6000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16351BD-4BE1-47AD-8B65-1472A3BE6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The roaring lions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3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61C618F8-B903-FC3F-DCD7-3A551D3F6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/>
              <a:t>our goal, your </a:t>
            </a:r>
            <a:r>
              <a:rPr lang="en-US" dirty="0" err="1"/>
              <a:t>sleepspace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rmAutofit/>
          </a:bodyPr>
          <a:lstStyle/>
          <a:p>
            <a:r>
              <a:rPr lang="en-US" dirty="0"/>
              <a:t>Everyone needs a good night’s sleep, but not everyone responds to the same routine. Take control of your space, with sleepSpace.</a:t>
            </a:r>
          </a:p>
          <a:p>
            <a:r>
              <a:rPr lang="en-US" dirty="0"/>
              <a:t>sleepSpace is designed for and by students to help develop a unique bedtime routine that promotes healthy, restful sleep.</a:t>
            </a:r>
          </a:p>
          <a:p>
            <a:r>
              <a:rPr lang="en-US" dirty="0"/>
              <a:t>Being students ourselves, we decided to tap into that audience and build something that </a:t>
            </a:r>
            <a:r>
              <a:rPr lang="en-US" i="1" dirty="0"/>
              <a:t>we</a:t>
            </a:r>
            <a:r>
              <a:rPr lang="en-US" dirty="0"/>
              <a:t> needed. Most sleep-aid apps are either unappealing and invasive, or marketed toward young children.</a:t>
            </a:r>
          </a:p>
        </p:txBody>
      </p:sp>
      <p:pic>
        <p:nvPicPr>
          <p:cNvPr id="5" name="Picture 4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B52F59B4-2161-91BE-7456-E88005B3A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484" y="609600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64963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5929C585-C781-B7F4-07D3-C5AB54233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50591E-30C0-E1AC-3ECF-BA738D55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visuals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C14A7-D3BF-9CA0-F12C-6951BBC3F8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Michael Jordan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5E393-217F-15E0-7551-36505362D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Jacky </a:t>
            </a:r>
            <a:r>
              <a:rPr lang="en-US" dirty="0" err="1"/>
              <a:t>Turnmeyer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C5FE41-611F-7030-BF3A-4AB2FD4A2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3670" y="2870201"/>
            <a:ext cx="4709054" cy="292099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>
                <a:hlinkClick r:id="rId3"/>
              </a:rPr>
              <a:t>Skeleton</a:t>
            </a:r>
            <a:endParaRPr lang="en-US" dirty="0"/>
          </a:p>
          <a:p>
            <a:r>
              <a:rPr lang="en-US" dirty="0"/>
              <a:t>Photoshop</a:t>
            </a:r>
          </a:p>
          <a:p>
            <a:r>
              <a:rPr lang="en-US" dirty="0"/>
              <a:t>SAI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4A241B-462D-AABE-F674-207FED423ED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Team Visuals was responsible for the “bones” of the operation… and that joke wouldn’t have been as funny if we had stuck with </a:t>
            </a:r>
            <a:r>
              <a:rPr lang="en-US" dirty="0" err="1"/>
              <a:t>Bulma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Once we added our custom background, however, we were collectively excited on how the website was coming together!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6FBC3787-843C-5B5C-0162-02DB63E2B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50" y="770464"/>
            <a:ext cx="914402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4859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BF7E5AAD-04FA-2022-20E8-FCBA27AB8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CAA72-72FC-A700-4C54-89A00087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Functionality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A0C416-035D-0451-F492-0E3006912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Charles Duran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EB40BC-C2A3-4E1F-BC56-E81E6ECAC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3670" y="2870201"/>
            <a:ext cx="4709054" cy="292099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JavaScript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92D314-4FF2-C5C9-7250-072182CCC3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 err="1">
                <a:effectLst/>
              </a:rPr>
              <a:t>Duvan</a:t>
            </a:r>
            <a:r>
              <a:rPr lang="en-US" b="0" dirty="0">
                <a:effectLst/>
              </a:rPr>
              <a:t> Ayala </a:t>
            </a:r>
            <a:r>
              <a:rPr lang="en-US" b="0" dirty="0" err="1">
                <a:effectLst/>
              </a:rPr>
              <a:t>Stonic</a:t>
            </a:r>
            <a:endParaRPr lang="en-US" b="0" dirty="0">
              <a:effectLst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75E4C1-E8E7-E322-2091-74BEEE74967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While our list of tools isn’t quite as robust, Team Functionality was responsible for the inner workings of the website.</a:t>
            </a:r>
          </a:p>
          <a:p>
            <a:pPr marL="0" indent="0">
              <a:buNone/>
            </a:pPr>
            <a:r>
              <a:rPr lang="en-US" dirty="0"/>
              <a:t>.Our biggest achievement for this website was coding our daily recommendation function without using Moment.js! We got a little bogged down with researching our YouTube API, but we persevered to include music in </a:t>
            </a:r>
            <a:r>
              <a:rPr lang="en-US"/>
              <a:t>our application.</a:t>
            </a:r>
            <a:endParaRPr lang="en-US" dirty="0"/>
          </a:p>
        </p:txBody>
      </p:sp>
      <p:pic>
        <p:nvPicPr>
          <p:cNvPr id="10" name="Picture 9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ECAD0C02-101B-0DE0-EC5D-99C0A2F30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753" y="2870201"/>
            <a:ext cx="1470337" cy="14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6761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5B1225F1-6DA3-7CE4-BD6A-443BB2C66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5ACBBF-1F91-0C89-04FF-A701A8FE77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Sleepspace</a:t>
            </a:r>
            <a:r>
              <a:rPr lang="en-US" dirty="0"/>
              <a:t> in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C1B5A-2944-5B74-0CB1-8ADE0A3850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Stay tuned for the demo</a:t>
            </a:r>
          </a:p>
        </p:txBody>
      </p:sp>
      <p:pic>
        <p:nvPicPr>
          <p:cNvPr id="6" name="Picture 5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98BA5695-850C-5453-D063-18CE866E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371" y="731873"/>
            <a:ext cx="914402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8260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DABABC2-2AE4-77AE-2FBA-B9A6FC815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8C64C8-53DC-1877-3075-ACB5D6C7C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Into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8A9B1-DA36-A12A-5BF4-56A1F5926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sleepSpace has lots of room for improvement. These are just a few things we have planned: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Custom routine options, including a drag and drop interface to reorganize your routine.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Allow the quiz to scroll rather than regenerate, allowing you to go back and edit answers.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new quiz answer that will “check in” with you after a set period of time to see if you want to keep the corresponding routine reminder.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Name input to add additional customization to the interface.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Picture 6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9CABA65C-219E-9ACE-B967-8CD843AC7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241" y="1761065"/>
            <a:ext cx="914402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9047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5B1225F1-6DA3-7CE4-BD6A-443BB2C66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5ACBBF-1F91-0C89-04FF-A701A8FE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00200"/>
            <a:ext cx="6850453" cy="137160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https://xunvyre.github.io/sleepspace/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C1B5A-2944-5B74-0CB1-8ADE0A385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https://github.com/xunvyre/project-sleepSpace</a:t>
            </a:r>
            <a:endParaRPr lang="en-US" dirty="0"/>
          </a:p>
        </p:txBody>
      </p:sp>
      <p:pic>
        <p:nvPicPr>
          <p:cNvPr id="19" name="Picture Placeholder 18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A36D5403-30F9-31B1-5A65-73BC4435FFB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l="694" r="694"/>
          <a:stretch>
            <a:fillRect/>
          </a:stretch>
        </p:blipFill>
        <p:spPr>
          <a:xfrm>
            <a:off x="7825563" y="617736"/>
            <a:ext cx="3168502" cy="3213129"/>
          </a:xfrm>
        </p:spPr>
      </p:pic>
    </p:spTree>
    <p:extLst>
      <p:ext uri="{BB962C8B-B14F-4D97-AF65-F5344CB8AC3E}">
        <p14:creationId xmlns:p14="http://schemas.microsoft.com/office/powerpoint/2010/main" val="1777874089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6D5668-1971-40BB-BC7C-94C9B101AAB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Celestial design</Template>
  <TotalTime>151</TotalTime>
  <Words>342</Words>
  <Application>Microsoft Office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Celestial</vt:lpstr>
      <vt:lpstr>Project sleepspace</vt:lpstr>
      <vt:lpstr>our goal, your sleepspace</vt:lpstr>
      <vt:lpstr>Team visuals</vt:lpstr>
      <vt:lpstr>Team Functionality</vt:lpstr>
      <vt:lpstr>Sleepspace in action</vt:lpstr>
      <vt:lpstr>Into the future</vt:lpstr>
      <vt:lpstr>https://xunvyre.github.io/sleepspace/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sleepspace</dc:title>
  <dc:creator>Victoria David</dc:creator>
  <cp:lastModifiedBy>Victoria David</cp:lastModifiedBy>
  <cp:revision>4</cp:revision>
  <dcterms:created xsi:type="dcterms:W3CDTF">2022-07-25T03:04:17Z</dcterms:created>
  <dcterms:modified xsi:type="dcterms:W3CDTF">2022-07-27T00:22:28Z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